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87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0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8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54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15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33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80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00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39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0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43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D32E-C6C6-4B26-8604-81941DFC32A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5A4E3-6CBB-4202-A777-43F2F4093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90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nne.monod@univ-amu.fr" TargetMode="External"/><Relationship Id="rId13" Type="http://schemas.openxmlformats.org/officeDocument/2006/relationships/hyperlink" Target="mailto:valerie.kazarian@univ-amu.fr" TargetMode="External"/><Relationship Id="rId3" Type="http://schemas.openxmlformats.org/officeDocument/2006/relationships/hyperlink" Target="mailto:nathalie.cladere@univ-amu.fr" TargetMode="External"/><Relationship Id="rId7" Type="http://schemas.openxmlformats.org/officeDocument/2006/relationships/hyperlink" Target="mailto:frederique.chopin@univ-amu.fr" TargetMode="External"/><Relationship Id="rId12" Type="http://schemas.openxmlformats.org/officeDocument/2006/relationships/hyperlink" Target="mailto:delphine.uratsin@univ-amu.fr" TargetMode="External"/><Relationship Id="rId17" Type="http://schemas.openxmlformats.org/officeDocument/2006/relationships/hyperlink" Target="mailto:florence.chaspoul@univ-amu.fr" TargetMode="External"/><Relationship Id="rId2" Type="http://schemas.openxmlformats.org/officeDocument/2006/relationships/hyperlink" Target="mailto:ernestine.carreira@univ-amu.fr" TargetMode="External"/><Relationship Id="rId16" Type="http://schemas.openxmlformats.org/officeDocument/2006/relationships/hyperlink" Target="mailto:david.berge-lefranc@univ-amu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stelle.boissier@univ-amu.fr" TargetMode="External"/><Relationship Id="rId11" Type="http://schemas.openxmlformats.org/officeDocument/2006/relationships/hyperlink" Target="mailto:solange.hernandez@univ-amu.fr" TargetMode="External"/><Relationship Id="rId5" Type="http://schemas.openxmlformats.org/officeDocument/2006/relationships/hyperlink" Target="mailto:nathalie.boissier@univ-amu.fr" TargetMode="External"/><Relationship Id="rId15" Type="http://schemas.openxmlformats.org/officeDocument/2006/relationships/hyperlink" Target="mailto:katia.disdier@univ-amu.fr" TargetMode="External"/><Relationship Id="rId10" Type="http://schemas.openxmlformats.org/officeDocument/2006/relationships/hyperlink" Target="mailto:jean-perrot@univ-amu.fr" TargetMode="External"/><Relationship Id="rId4" Type="http://schemas.openxmlformats.org/officeDocument/2006/relationships/hyperlink" Target="mailto:francoise.bernard@univ-amu.fr" TargetMode="External"/><Relationship Id="rId9" Type="http://schemas.openxmlformats.org/officeDocument/2006/relationships/hyperlink" Target="mailto:marie.boutonnet@univ-amu.fr" TargetMode="External"/><Relationship Id="rId14" Type="http://schemas.openxmlformats.org/officeDocument/2006/relationships/hyperlink" Target="mailto:patrick.disdier@univ-amu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628807"/>
              </p:ext>
            </p:extLst>
          </p:nvPr>
        </p:nvGraphicFramePr>
        <p:xfrm>
          <a:off x="460166" y="256298"/>
          <a:ext cx="8222164" cy="660170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45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6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752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Composantes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Noms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Fonctions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Contacts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91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ALLSH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Faculté des arts,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lettres, langues et sciences humaines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Ernestine CARREIRA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chercheure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2"/>
                        </a:rPr>
                        <a:t>ernestine.carreira@univ-amu.fr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CFMI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Centre de formations des musiciens intervenants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Nathalie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CLADERE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Responsable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administratif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3"/>
                        </a:rPr>
                        <a:t>nathalie.cladere@univ-amu.fr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EJCAM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Ecole de journalisme et de communication d’Aix-Marseille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Françoise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BERNARD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 chercheure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4"/>
                        </a:rPr>
                        <a:t>francoise.bernard@univ-amu.fr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ESPE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Ecole supérieure du professorat et de l’éducation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Nathalie REZZI 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chercheure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5"/>
                        </a:rPr>
                        <a:t>nathalie.rezzi@univ-amu.fr</a:t>
                      </a:r>
                      <a:endParaRPr kumimoji="0" lang="fr-FR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EU3M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Ecole universitaire de maïeutique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Marseille Méditerranée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Estelle BOISSIER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chercheure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6"/>
                        </a:rPr>
                        <a:t>estelle.boissier@univ-amu.fr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FEG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Faculté d’économie et de gestion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Frédérique CHOPIN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chercheur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7"/>
                        </a:rPr>
                        <a:t>frederique.chopin@univ-amu.fr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FDS</a:t>
                      </a:r>
                      <a:r>
                        <a:rPr lang="fr-FR" sz="9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 Faculté des sciences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Anne MONOD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chercheure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8"/>
                        </a:rPr>
                        <a:t>anne.monod@univ-amu.fr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FDSP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Faculté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droit et science politique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Marie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LAMOUREUX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chercheure</a:t>
                      </a:r>
                      <a:endParaRPr lang="fr-FR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9"/>
                        </a:rPr>
                        <a:t>marie.lamoureux@univ-amu.fr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FSS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Faculté des sciences du sport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Jean PERROT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chercheur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0"/>
                        </a:rPr>
                        <a:t>jean-perrot@univ-amu.fr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IAE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Institut d’administration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des entreprises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IMPGT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Institut de management public et gouvernance territoriale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Solange HERNANDEZ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chercheure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1"/>
                        </a:rPr>
                        <a:t>solange.hernandez@univ-amu.fr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IRT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Institut régionale du travail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Delphine URTASIN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Responsable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administratif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2"/>
                        </a:rPr>
                        <a:t>delphine.uratsin@univ-amu.fr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IUT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Institut universitaire de technologie d’Aix-Marseille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Valérie KAZARIAN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chercheure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3"/>
                        </a:rPr>
                        <a:t>valerie.kazarian@univ-amu.fr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Médecine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Faculté de Médecine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Patrick DISDIER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chercheur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4"/>
                        </a:rPr>
                        <a:t>patrick.disdier@univ-amu.fr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MMSH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Maison méditerranéenne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des sciences de l’homme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Odontologie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Faculté d’Odontologie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Katia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LEONI 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Responsable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administratif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5"/>
                        </a:rPr>
                        <a:t>katia.leoni@univ-amu.fr</a:t>
                      </a:r>
                      <a:endParaRPr lang="fr-FR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Pharmacie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Faculté de Pharmacie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David BERGE-LEFRANC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Enseignant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chercheur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6"/>
                        </a:rPr>
                        <a:t>david.berge-lefranc@univ-amu.fr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Polytech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9895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Pythéas</a:t>
                      </a: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Institut Pythéas Observatoire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des sciences de l’univers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Florence</a:t>
                      </a:r>
                      <a:r>
                        <a:rPr lang="fr-FR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CHASPOUL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Ingénieur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7"/>
                        </a:rPr>
                        <a:t>florence.chaspoul@univ-amu.fr</a:t>
                      </a:r>
                      <a:endParaRPr lang="fr-FR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/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57" marR="91357" marT="45679" marB="45679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58206" y="13373"/>
            <a:ext cx="54553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Composantes – référents développement durable (DD) d’Aix-Marseille Université</a:t>
            </a:r>
            <a:endParaRPr lang="fr-FR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755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226</Words>
  <Application>Microsoft Office PowerPoint</Application>
  <PresentationFormat>Affichage à l'écran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Référents Développement Durable (DD) d’Aix-Marseille Université</dc:title>
  <dc:creator>Magalie Muller</dc:creator>
  <cp:lastModifiedBy>CALLEYA Veronique</cp:lastModifiedBy>
  <cp:revision>26</cp:revision>
  <dcterms:created xsi:type="dcterms:W3CDTF">2016-01-21T10:10:34Z</dcterms:created>
  <dcterms:modified xsi:type="dcterms:W3CDTF">2018-07-11T09:53:09Z</dcterms:modified>
</cp:coreProperties>
</file>